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Отчёт о работе объединения «ФОТО» за 2018-2019 уч. год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/>
              <a:t>Объединение «ФОТО» (педагог дополнительного образования ГРУДНОВ </a:t>
            </a:r>
            <a:r>
              <a:rPr lang="ru-RU" sz="1200" smtClean="0"/>
              <a:t>А.С</a:t>
            </a:r>
            <a:r>
              <a:rPr lang="ru-RU" sz="1200" smtClean="0"/>
              <a:t>.) </a:t>
            </a:r>
            <a:r>
              <a:rPr lang="ru-RU" sz="1200" dirty="0"/>
              <a:t>у</a:t>
            </a:r>
            <a:r>
              <a:rPr lang="ru-RU" sz="1200" smtClean="0"/>
              <a:t>спешно </a:t>
            </a:r>
            <a:r>
              <a:rPr lang="ru-RU" sz="1200" dirty="0" smtClean="0"/>
              <a:t>завершило учебный год. Обучающиеся объединения выполнили программу и приняли участие во всех мероприятиях организации. Пополнилась и материальная база объединения. Был приобретён фотоаппарат «</a:t>
            </a:r>
            <a:r>
              <a:rPr lang="en-US" sz="1200" dirty="0" smtClean="0"/>
              <a:t>Canon</a:t>
            </a:r>
            <a:r>
              <a:rPr lang="ru-RU" sz="1200" dirty="0" smtClean="0"/>
              <a:t>».  </a:t>
            </a:r>
            <a:r>
              <a:rPr lang="ru-RU" sz="1200" dirty="0"/>
              <a:t>О</a:t>
            </a:r>
            <a:r>
              <a:rPr lang="ru-RU" sz="1200" dirty="0" smtClean="0"/>
              <a:t>бучающиеся сделали много фотографий, участвовали в выставках и конкурсах.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62426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Участники объединения всю зиму подкармливали птиц около нашего здания и в парке..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096880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Также обучающиеся фотографировали разные моменты из деятельности </a:t>
            </a:r>
            <a:r>
              <a:rPr lang="ru-RU" sz="1600" dirty="0" err="1" smtClean="0"/>
              <a:t>отрганизации</a:t>
            </a:r>
            <a:r>
              <a:rPr lang="ru-RU" sz="1600" dirty="0" smtClean="0"/>
              <a:t>: выставки, конкурсы, зачёты, соревнования и т.д.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54420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Фотографировали и значимые мероприятия в посёлке.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24146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9-ое Мая.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46" y="1600200"/>
            <a:ext cx="5084308" cy="4525963"/>
          </a:xfrm>
        </p:spPr>
      </p:pic>
    </p:spTree>
    <p:extLst>
      <p:ext uri="{BB962C8B-B14F-4D97-AF65-F5344CB8AC3E}">
        <p14:creationId xmlns:p14="http://schemas.microsoft.com/office/powerpoint/2010/main" val="1627867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 на память.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39374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Нравится ребятам различное оружие.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856873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берёзовой роще.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055083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аллее памяти.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0370"/>
            <a:ext cx="4038600" cy="4045623"/>
          </a:xfrm>
        </p:spPr>
      </p:pic>
    </p:spTree>
    <p:extLst>
      <p:ext uri="{BB962C8B-B14F-4D97-AF65-F5344CB8AC3E}">
        <p14:creationId xmlns:p14="http://schemas.microsoft.com/office/powerpoint/2010/main" val="1541779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Делаем </a:t>
            </a:r>
            <a:r>
              <a:rPr lang="ru-RU" dirty="0" err="1" smtClean="0"/>
              <a:t>сэлфи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249612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Зима фото не помеха.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273055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На занятиях объединения обучающиеся овладели умением обращаться с различными моделями цифровых фотоаппаратов.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15" y="1600200"/>
            <a:ext cx="5354969" cy="4525963"/>
          </a:xfrm>
        </p:spPr>
      </p:pic>
    </p:spTree>
    <p:extLst>
      <p:ext uri="{BB962C8B-B14F-4D97-AF65-F5344CB8AC3E}">
        <p14:creationId xmlns:p14="http://schemas.microsoft.com/office/powerpoint/2010/main" val="555151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нам такая </a:t>
            </a:r>
            <a:r>
              <a:rPr lang="ru-RU" smtClean="0"/>
              <a:t>погода нравится!</a:t>
            </a:r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797403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Ребята учились способам обработки цифровых фотографий на компьютере.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14" y="1600200"/>
            <a:ext cx="6276772" cy="4525963"/>
          </a:xfrm>
        </p:spPr>
      </p:pic>
    </p:spTree>
    <p:extLst>
      <p:ext uri="{BB962C8B-B14F-4D97-AF65-F5344CB8AC3E}">
        <p14:creationId xmlns:p14="http://schemas.microsoft.com/office/powerpoint/2010/main" val="1037050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Очень нравятся обучающимся пешие прогулки по посёлку и ближайшим окрестностям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40" y="1600200"/>
            <a:ext cx="4340520" cy="4525963"/>
          </a:xfrm>
        </p:spPr>
      </p:pic>
    </p:spTree>
    <p:extLst>
      <p:ext uri="{BB962C8B-B14F-4D97-AF65-F5344CB8AC3E}">
        <p14:creationId xmlns:p14="http://schemas.microsoft.com/office/powerpoint/2010/main" val="274926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В любое время года дети находят интересные моменты и фотографируют примечательные места.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268608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Дети проявляют большой интерес к фотографированию природы, стремятся сделать занимательные снимки.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59" y="1600200"/>
            <a:ext cx="6708482" cy="4525963"/>
          </a:xfrm>
        </p:spPr>
      </p:pic>
    </p:spTree>
    <p:extLst>
      <p:ext uri="{BB962C8B-B14F-4D97-AF65-F5344CB8AC3E}">
        <p14:creationId xmlns:p14="http://schemas.microsoft.com/office/powerpoint/2010/main" val="3940932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Хорошо проявил себя Илья Матюхин. Фото цветов у него  получаются великолепно. Он умеет находить нужный материал для кадра.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32" y="1600200"/>
            <a:ext cx="5920536" cy="4525963"/>
          </a:xfrm>
        </p:spPr>
      </p:pic>
    </p:spTree>
    <p:extLst>
      <p:ext uri="{BB962C8B-B14F-4D97-AF65-F5344CB8AC3E}">
        <p14:creationId xmlns:p14="http://schemas.microsoft.com/office/powerpoint/2010/main" val="4112612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Хорошо проявили себя Хасан и </a:t>
            </a:r>
            <a:r>
              <a:rPr lang="ru-RU" sz="1600" dirty="0" err="1" smtClean="0"/>
              <a:t>Хусан</a:t>
            </a:r>
            <a:r>
              <a:rPr lang="ru-RU" sz="1600" dirty="0" smtClean="0"/>
              <a:t> </a:t>
            </a:r>
            <a:r>
              <a:rPr lang="ru-RU" sz="1600" dirty="0" err="1" smtClean="0"/>
              <a:t>Эргашовы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275170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Большую работу проделали Виктор </a:t>
            </a:r>
            <a:r>
              <a:rPr lang="ru-RU" sz="1600" dirty="0" err="1" smtClean="0"/>
              <a:t>Булушев</a:t>
            </a:r>
            <a:r>
              <a:rPr lang="ru-RU" sz="1600" dirty="0" smtClean="0"/>
              <a:t> и Богдан Скороходов. Они отличились при фотографировании кормушек для птиц и белок.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425866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242</Words>
  <Application>Microsoft Office PowerPoint</Application>
  <PresentationFormat>Экран (4:3)</PresentationFormat>
  <Paragraphs>21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Отчёт о работе объединения «ФОТО» за 2018-2019 уч. год</vt:lpstr>
      <vt:lpstr>На занятиях объединения обучающиеся овладели умением обращаться с различными моделями цифровых фотоаппаратов.</vt:lpstr>
      <vt:lpstr>Ребята учились способам обработки цифровых фотографий на компьютере.</vt:lpstr>
      <vt:lpstr>Очень нравятся обучающимся пешие прогулки по посёлку и ближайшим окрестностям</vt:lpstr>
      <vt:lpstr>В любое время года дети находят интересные моменты и фотографируют примечательные места.</vt:lpstr>
      <vt:lpstr>Дети проявляют большой интерес к фотографированию природы, стремятся сделать занимательные снимки.</vt:lpstr>
      <vt:lpstr>Хорошо проявил себя Илья Матюхин. Фото цветов у него  получаются великолепно. Он умеет находить нужный материал для кадра.</vt:lpstr>
      <vt:lpstr>Хорошо проявили себя Хасан и Хусан Эргашовы.</vt:lpstr>
      <vt:lpstr>Большую работу проделали Виктор Булушев и Богдан Скороходов. Они отличились при фотографировании кормушек для птиц и белок.</vt:lpstr>
      <vt:lpstr>Участники объединения всю зиму подкармливали птиц около нашего здания и в парке..</vt:lpstr>
      <vt:lpstr>Также обучающиеся фотографировали разные моменты из деятельности отрганизации: выставки, конкурсы, зачёты, соревнования и т.д.</vt:lpstr>
      <vt:lpstr>Фотографировали и значимые мероприятия в посёлке.</vt:lpstr>
      <vt:lpstr>9-ое Мая.</vt:lpstr>
      <vt:lpstr>Фото на память.</vt:lpstr>
      <vt:lpstr>Нравится ребятам различное оружие.</vt:lpstr>
      <vt:lpstr>В берёзовой роще.</vt:lpstr>
      <vt:lpstr>На аллее памяти. </vt:lpstr>
      <vt:lpstr>Делаем сэлфи.</vt:lpstr>
      <vt:lpstr>Зима фото не помеха.</vt:lpstr>
      <vt:lpstr>А нам такая погода нравится!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работе объединения «ФОТО» за 2018-2019 уч. год</dc:title>
  <dc:creator>PC1</dc:creator>
  <cp:lastModifiedBy>PC1</cp:lastModifiedBy>
  <cp:revision>8</cp:revision>
  <dcterms:created xsi:type="dcterms:W3CDTF">2019-07-12T06:01:30Z</dcterms:created>
  <dcterms:modified xsi:type="dcterms:W3CDTF">2019-07-12T11:33:01Z</dcterms:modified>
</cp:coreProperties>
</file>