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9" r:id="rId3"/>
    <p:sldId id="258" r:id="rId4"/>
    <p:sldId id="264" r:id="rId5"/>
    <p:sldId id="265" r:id="rId6"/>
    <p:sldId id="267" r:id="rId7"/>
    <p:sldId id="260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F326-4FB1-48B7-83ED-3739E2D9858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FE0E-66C4-4038-928A-28345694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FE0E-66C4-4038-928A-28345694D9F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BF48D-8E06-4484-99F0-1F22AF2414C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3E7EA0-7A40-4952-9E2F-BF09CD099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143248"/>
            <a:ext cx="7143800" cy="122237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Итоги работы педагога дополнительного образования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5715040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Оводковой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Ирины Владимировны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 2018-2019 г.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МКОУ ДОД «Дом детского творчества»  п.  Теплое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«МОЙ НАРЯДНЫЙ МИШКА»,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«ИГРУШЕЧНАЯ СТРАНА»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user\Downloads\30-05-2019_08-46-41\IMG_20190530_084526.jpg"/>
          <p:cNvPicPr>
            <a:picLocks noChangeAspect="1" noChangeArrowheads="1"/>
          </p:cNvPicPr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4000496" y="3571876"/>
            <a:ext cx="2428892" cy="294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30-05-2019_08-46-41\IMG_20190530_084529.jpg"/>
          <p:cNvPicPr>
            <a:picLocks noChangeAspect="1" noChangeArrowheads="1"/>
          </p:cNvPicPr>
          <p:nvPr/>
        </p:nvPicPr>
        <p:blipFill>
          <a:blip r:embed="rId4" cstate="print"/>
          <a:srcRect t="19418" b="17475"/>
          <a:stretch>
            <a:fillRect/>
          </a:stretch>
        </p:blipFill>
        <p:spPr bwMode="auto">
          <a:xfrm>
            <a:off x="3857620" y="1214422"/>
            <a:ext cx="2571768" cy="216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ownloads\30-05-2019_08-46-41\IMG_20190530_084532.jpg"/>
          <p:cNvPicPr>
            <a:picLocks noChangeAspect="1" noChangeArrowheads="1"/>
          </p:cNvPicPr>
          <p:nvPr/>
        </p:nvPicPr>
        <p:blipFill>
          <a:blip r:embed="rId5" cstate="print"/>
          <a:srcRect t="14090" b="17728"/>
          <a:stretch>
            <a:fillRect/>
          </a:stretch>
        </p:blipFill>
        <p:spPr bwMode="auto">
          <a:xfrm>
            <a:off x="1285852" y="4286256"/>
            <a:ext cx="243603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ownloads\30-05-2019_08-46-41\IMG_20190530_084537.jpg"/>
          <p:cNvPicPr>
            <a:picLocks noChangeAspect="1" noChangeArrowheads="1"/>
          </p:cNvPicPr>
          <p:nvPr/>
        </p:nvPicPr>
        <p:blipFill>
          <a:blip r:embed="rId6" cstate="print"/>
          <a:srcRect t="6818"/>
          <a:stretch>
            <a:fillRect/>
          </a:stretch>
        </p:blipFill>
        <p:spPr bwMode="auto">
          <a:xfrm>
            <a:off x="1285852" y="1142984"/>
            <a:ext cx="235745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НА САМУЮ ОРИГИНАЛЬНУЮ МАТРЕШКУ,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«КУКЛЫ»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" name="Picture 2" descr="C:\Users\user\Downloads\31-05-2019_08-23-01\IMG_20190531_081930.jpg"/>
          <p:cNvPicPr>
            <a:picLocks noChangeAspect="1" noChangeArrowheads="1"/>
          </p:cNvPicPr>
          <p:nvPr/>
        </p:nvPicPr>
        <p:blipFill>
          <a:blip r:embed="rId3" cstate="print"/>
          <a:srcRect l="9408" t="13896" r="43548" b="19234"/>
          <a:stretch>
            <a:fillRect/>
          </a:stretch>
        </p:blipFill>
        <p:spPr bwMode="auto">
          <a:xfrm>
            <a:off x="1500166" y="1214422"/>
            <a:ext cx="2214578" cy="236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user\Downloads\31-05-2019_08-23-01\IMG_20190531_081927.jpg"/>
          <p:cNvPicPr>
            <a:picLocks noChangeAspect="1" noChangeArrowheads="1"/>
          </p:cNvPicPr>
          <p:nvPr/>
        </p:nvPicPr>
        <p:blipFill>
          <a:blip r:embed="rId4" cstate="print"/>
          <a:srcRect t="13810" b="19524"/>
          <a:stretch>
            <a:fillRect/>
          </a:stretch>
        </p:blipFill>
        <p:spPr bwMode="auto">
          <a:xfrm>
            <a:off x="1214414" y="3786190"/>
            <a:ext cx="542928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ownloads\31-05-2019_08-23-01\IMG_20190531_081930.jpg"/>
          <p:cNvPicPr>
            <a:picLocks noChangeAspect="1" noChangeArrowheads="1"/>
          </p:cNvPicPr>
          <p:nvPr/>
        </p:nvPicPr>
        <p:blipFill>
          <a:blip r:embed="rId3" cstate="print"/>
          <a:srcRect l="51393" t="12377" r="2859" b="19000"/>
          <a:stretch>
            <a:fillRect/>
          </a:stretch>
        </p:blipFill>
        <p:spPr bwMode="auto">
          <a:xfrm>
            <a:off x="3929058" y="1214422"/>
            <a:ext cx="209551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НА самый оригинальный букет из ткани,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«мягкая игрушка»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C:\Users\user\Downloads\31-05-2019_08-23-01\IMG_20190531_08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31-05-2019_08-23-01\IMG_20190531_08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31-05-2019_08-23-01\IMG_20190531_081954.jpg"/>
          <p:cNvPicPr>
            <a:picLocks noChangeAspect="1" noChangeArrowheads="1"/>
          </p:cNvPicPr>
          <p:nvPr/>
        </p:nvPicPr>
        <p:blipFill>
          <a:blip r:embed="rId5" cstate="print"/>
          <a:srcRect l="4167"/>
          <a:stretch>
            <a:fillRect/>
          </a:stretch>
        </p:blipFill>
        <p:spPr bwMode="auto">
          <a:xfrm>
            <a:off x="4214810" y="1571612"/>
            <a:ext cx="328614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31-05-2019_08-23-01\IMG_20190531_081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86256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ownloads\IMG_20190531_125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86256"/>
            <a:ext cx="142876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НА лучший наряд для снегурочки,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«Карнавальное ателье»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user\Downloads\31-05-2019_08-23-01\IMG_20190531_08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121442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ownloads\31-05-2019_08-23-01\IMG_20190531_08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29190" y="1214422"/>
            <a:ext cx="1928826" cy="257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ownloads\31-05-2019_08-23-01\IMG_20190531_08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57290" y="3929066"/>
            <a:ext cx="18752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Downloads\IMG_20190531_130707.jpg"/>
          <p:cNvPicPr>
            <a:picLocks noChangeAspect="1" noChangeArrowheads="1"/>
          </p:cNvPicPr>
          <p:nvPr/>
        </p:nvPicPr>
        <p:blipFill>
          <a:blip r:embed="rId6" cstate="print"/>
          <a:srcRect t="2778"/>
          <a:stretch>
            <a:fillRect/>
          </a:stretch>
        </p:blipFill>
        <p:spPr bwMode="auto">
          <a:xfrm>
            <a:off x="3428992" y="3929066"/>
            <a:ext cx="3429024" cy="250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«танцующие снеговики»,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«мягкая игрушка»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5" name="Picture 3" descr="C:\Users\user\Downloads\31-05-2019_08-23-01\IMG_20190531_08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1357298"/>
            <a:ext cx="628654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Мастер-класс  по изготовлению игрушки «ежик»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122" name="Picture 2" descr="C:\Users\user\Downloads\31-05-2019_08-23-01\IMG_20190531_08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ownloads\31-05-2019_08-23-01\IMG_20190531_082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1428736"/>
            <a:ext cx="8072462" cy="1200329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  п. Теплое в рамках проекта «Единой России» «Крепкая семья» прошел шестнадцатый благотворительный праздник «Дорога добра в Тульской области».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Оводкова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Владимировна провела мастер-класс по изготовлению игрушки «Ежик»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Мастер-класс  по изготовлению игрушки «птица-веснянка»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Picture 2" descr="C:\Users\user\Downloads\31-05-2019_08-23-01\IMG_20190531_081938.jpg"/>
          <p:cNvPicPr>
            <a:picLocks noChangeAspect="1" noChangeArrowheads="1"/>
          </p:cNvPicPr>
          <p:nvPr/>
        </p:nvPicPr>
        <p:blipFill>
          <a:blip r:embed="rId3" cstate="print"/>
          <a:srcRect l="3103" r="5352"/>
          <a:stretch>
            <a:fillRect/>
          </a:stretch>
        </p:blipFill>
        <p:spPr bwMode="auto">
          <a:xfrm>
            <a:off x="589747" y="2143116"/>
            <a:ext cx="441088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user\Downloads\31-05-2019_08-23-01\IMG_20190531_081934.jpg"/>
          <p:cNvPicPr>
            <a:picLocks noChangeAspect="1" noChangeArrowheads="1"/>
          </p:cNvPicPr>
          <p:nvPr/>
        </p:nvPicPr>
        <p:blipFill>
          <a:blip r:embed="rId4" cstate="print"/>
          <a:srcRect l="5063" r="17308"/>
          <a:stretch>
            <a:fillRect/>
          </a:stretch>
        </p:blipFill>
        <p:spPr bwMode="auto">
          <a:xfrm>
            <a:off x="5214942" y="2143116"/>
            <a:ext cx="3357586" cy="324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Выставка-конкурс «ВОЛШЕБНЫЕ КРАСКИ ЯСНОЙ ПОЛЯНЫ»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146" name="Picture 2" descr="C:\Users\user\Downloads\31-05-2019_08-23-01\IMG_20190531_08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71678"/>
            <a:ext cx="251819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ownloads\31-05-2019_08-23-01\IMG_20190531_082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3116"/>
            <a:ext cx="251818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ownloads\31-05-2019_08-23-01\IMG_20190531_082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643182"/>
            <a:ext cx="2974904" cy="396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472" y="1214422"/>
            <a:ext cx="8572528" cy="78483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           Обучающиеся под руководством педагога </a:t>
            </a:r>
            <a:r>
              <a:rPr lang="ru-RU" sz="1500" dirty="0" err="1" smtClean="0">
                <a:solidFill>
                  <a:schemeClr val="accent2">
                    <a:lumMod val="75000"/>
                  </a:schemeClr>
                </a:solidFill>
              </a:rPr>
              <a:t>Оводковой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 Ирины Владимировны приняли участие в муниципальном этапе выставки-конкурса «Волшебные краски Ясной Поляны», посвященной 190-летию со дня рождения Л.Н.Толстого</a:t>
            </a:r>
            <a:endParaRPr lang="ru-RU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572140"/>
            <a:ext cx="24288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solidFill>
                  <a:schemeClr val="accent2">
                    <a:lumMod val="75000"/>
                  </a:schemeClr>
                </a:solidFill>
              </a:rPr>
              <a:t>«Котик из рассказа Л.Н. Толстого «Котенок» . Обучающаяся объединения «Мягкая Игрушка» Трифонова Полина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78" y="2000240"/>
            <a:ext cx="30003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solidFill>
                  <a:schemeClr val="accent2">
                    <a:lumMod val="75000"/>
                  </a:schemeClr>
                </a:solidFill>
              </a:rPr>
              <a:t>«Медведи из сказки Л.Н. Толстого «Три медведя» . Обучающаяся объединения «Мягкая Игрушка» Зиновьева Юлия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12" y="5572140"/>
            <a:ext cx="24288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solidFill>
                  <a:schemeClr val="accent2">
                    <a:lumMod val="75000"/>
                  </a:schemeClr>
                </a:solidFill>
              </a:rPr>
              <a:t>«Ежик из сказки Л.Н. Толстого «Еж и заяц» . Обучающаяся объединения «Мягкая Игрушка» </a:t>
            </a:r>
            <a:r>
              <a:rPr lang="ru-RU" sz="1300" i="1" dirty="0" err="1" smtClean="0">
                <a:solidFill>
                  <a:schemeClr val="accent2">
                    <a:lumMod val="75000"/>
                  </a:schemeClr>
                </a:solidFill>
              </a:rPr>
              <a:t>Эртыс</a:t>
            </a:r>
            <a:r>
              <a:rPr lang="ru-RU" sz="1300" i="1" dirty="0" smtClean="0">
                <a:solidFill>
                  <a:schemeClr val="accent2">
                    <a:lumMod val="75000"/>
                  </a:schemeClr>
                </a:solidFill>
              </a:rPr>
              <a:t> Ольга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Подведение итогов, награждение лучших обучающихся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170" name="Picture 2" descr="C:\Users\user\Downloads\31-05-2019_08-23-01\IMG_20190531_082057.jpg"/>
          <p:cNvPicPr>
            <a:picLocks noChangeAspect="1" noChangeArrowheads="1"/>
          </p:cNvPicPr>
          <p:nvPr/>
        </p:nvPicPr>
        <p:blipFill>
          <a:blip r:embed="rId3" cstate="print"/>
          <a:srcRect b="3634"/>
          <a:stretch>
            <a:fillRect/>
          </a:stretch>
        </p:blipFill>
        <p:spPr bwMode="auto">
          <a:xfrm>
            <a:off x="1142976" y="1214422"/>
            <a:ext cx="5429288" cy="526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5857916" cy="29289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Дети из объединений «Мягкая игрушка», «Карнавальное ателье, «Игрушечная страна» под руководством педагога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Оводковой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Ирины Владимировны принимали активное участие в различных конкурсах и выставках, проводившихся в Доме Детского Творчества, а так же в районных  и областных мероприятиях. Победители были награждены призами и грамотами.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30-05-2019_08-46-41\IMG_20190530_084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1928826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30-05-2019_08-46-41\IMG_20190530_084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30-05-2019_08-46-41\IMG_20190530_084452.jpg"/>
          <p:cNvPicPr>
            <a:picLocks noChangeAspect="1" noChangeArrowheads="1"/>
          </p:cNvPicPr>
          <p:nvPr/>
        </p:nvPicPr>
        <p:blipFill>
          <a:blip r:embed="rId5" cstate="print"/>
          <a:srcRect l="1652" r="7488" b="7075"/>
          <a:stretch>
            <a:fillRect/>
          </a:stretch>
        </p:blipFill>
        <p:spPr bwMode="auto">
          <a:xfrm>
            <a:off x="785786" y="1214422"/>
            <a:ext cx="3857652" cy="526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98372"/>
          </a:xfrm>
          <a:solidFill>
            <a:srgbClr val="FFFFFF">
              <a:alpha val="64000"/>
            </a:s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 ОДЕЖДЫ НА КУКОЛ обучающейся объединения «КУКЛЫ»</a:t>
            </a:r>
            <a:b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ОРЛОВОЙ АЛЕНЫ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ОДЕЖДЫ НА КУКОЛ обучающейся объединения «КУКЛЫ»</a:t>
            </a:r>
            <a:b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СОРОКИНОЙ АНАСТАСИИ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3" descr="C:\Users\user\Downloads\31-05-2019_08-23-01\IMG_20190531_081805.jpg"/>
          <p:cNvPicPr>
            <a:picLocks noChangeAspect="1" noChangeArrowheads="1"/>
          </p:cNvPicPr>
          <p:nvPr/>
        </p:nvPicPr>
        <p:blipFill>
          <a:blip r:embed="rId3" cstate="print"/>
          <a:srcRect t="4545"/>
          <a:stretch>
            <a:fillRect/>
          </a:stretch>
        </p:blipFill>
        <p:spPr bwMode="auto">
          <a:xfrm>
            <a:off x="4500562" y="1181950"/>
            <a:ext cx="2214578" cy="281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user\Downloads\31-05-2019_08-23-01\IMG_20190531_081808.jpg"/>
          <p:cNvPicPr>
            <a:picLocks noChangeAspect="1" noChangeArrowheads="1"/>
          </p:cNvPicPr>
          <p:nvPr/>
        </p:nvPicPr>
        <p:blipFill>
          <a:blip r:embed="rId4" cstate="print"/>
          <a:srcRect l="4082" r="10204"/>
          <a:stretch>
            <a:fillRect/>
          </a:stretch>
        </p:blipFill>
        <p:spPr bwMode="auto">
          <a:xfrm>
            <a:off x="785786" y="1214422"/>
            <a:ext cx="3429023" cy="533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ownloads\31-05-2019_08-23-01\IMG_20190531_081912.jpg"/>
          <p:cNvPicPr>
            <a:picLocks noChangeAspect="1" noChangeArrowheads="1"/>
          </p:cNvPicPr>
          <p:nvPr/>
        </p:nvPicPr>
        <p:blipFill>
          <a:blip r:embed="rId5" cstate="print"/>
          <a:srcRect t="17657"/>
          <a:stretch>
            <a:fillRect/>
          </a:stretch>
        </p:blipFill>
        <p:spPr bwMode="auto">
          <a:xfrm>
            <a:off x="4500562" y="4071942"/>
            <a:ext cx="2227318" cy="2445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ОДЕЖДЫ НА КУКОЛ обучающейся объединения «КУКЛЫ»</a:t>
            </a:r>
            <a:b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ЗУБОВОЙ ДАРЬИ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1" name="Picture 3" descr="C:\Users\user\Downloads\31-05-2019_08-23-01\IMG_20190531_08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198240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31-05-2019_08-23-01\IMG_20190531_081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198240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31-05-2019_08-23-01\IMG_20190531_081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357298"/>
            <a:ext cx="3729409" cy="4972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642942"/>
          </a:xfrm>
          <a:solidFill>
            <a:srgbClr val="FFFFF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ОДЕЖДЫ НА КУКОЛ обучающейся объединения «КАРНАВАЛЬНОЕ АТЕЛЬЕ»</a:t>
            </a:r>
            <a:br>
              <a:rPr lang="ru-RU" sz="15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5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ГОЛОВАНОВАЙ ДАРЬИ</a:t>
            </a:r>
            <a:endParaRPr lang="ru-RU" sz="1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ownloads\31-05-2019_08-23-01\IMG_20190531_081942.jpg"/>
          <p:cNvPicPr>
            <a:picLocks noChangeAspect="1" noChangeArrowheads="1"/>
          </p:cNvPicPr>
          <p:nvPr/>
        </p:nvPicPr>
        <p:blipFill>
          <a:blip r:embed="rId3" cstate="print"/>
          <a:srcRect r="3125"/>
          <a:stretch>
            <a:fillRect/>
          </a:stretch>
        </p:blipFill>
        <p:spPr bwMode="auto">
          <a:xfrm>
            <a:off x="693512" y="1785926"/>
            <a:ext cx="4756581" cy="36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31-05-2019_08-23-01\IMG_20190531_08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07788" y="2250272"/>
            <a:ext cx="3714778" cy="278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698372"/>
          </a:xfrm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обучающейся объединения «Мягкая игрушка»</a:t>
            </a:r>
            <a:b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ОРЛОВОЙ АЛЕНЫ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9" name="Picture 2" descr="C:\Users\user\Downloads\30-05-2019_08-46-41\IMG_20190530_08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26828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user\Downloads\30-05-2019_08-46-41\IMG_20190530_08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857364"/>
            <a:ext cx="3268288" cy="435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642942"/>
          </a:xfrm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Выставка обучающейся объединения «Мягкая игрушка»</a:t>
            </a:r>
            <a:br>
              <a:rPr lang="ru-RU" sz="20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МАШКАРА  ЕВГЕНИИ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ownloads\30-05-2019_08-46-41\IMG_20190530_084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377857" cy="450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30-05-2019_08-46-41\IMG_20190530_084506.jpg"/>
          <p:cNvPicPr>
            <a:picLocks noChangeAspect="1" noChangeArrowheads="1"/>
          </p:cNvPicPr>
          <p:nvPr/>
        </p:nvPicPr>
        <p:blipFill>
          <a:blip r:embed="rId4" cstate="print"/>
          <a:srcRect l="8511"/>
          <a:stretch>
            <a:fillRect/>
          </a:stretch>
        </p:blipFill>
        <p:spPr bwMode="auto">
          <a:xfrm>
            <a:off x="4286248" y="1428736"/>
            <a:ext cx="287575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30-05-2019_08-46-41\IMG_20190530_084509.jpg"/>
          <p:cNvPicPr>
            <a:picLocks noChangeAspect="1" noChangeArrowheads="1"/>
          </p:cNvPicPr>
          <p:nvPr/>
        </p:nvPicPr>
        <p:blipFill>
          <a:blip r:embed="rId5" cstate="print"/>
          <a:srcRect l="8511"/>
          <a:stretch>
            <a:fillRect/>
          </a:stretch>
        </p:blipFill>
        <p:spPr bwMode="auto">
          <a:xfrm>
            <a:off x="4286248" y="4000504"/>
            <a:ext cx="287575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64294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«ПАСХАЛЬНАЯ КОМПОЗИЦИЯ, ПРОХОДИВШИЙ В </a:t>
            </a:r>
            <a:r>
              <a:rPr lang="ru-RU" sz="1800" dirty="0" err="1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объединениИ</a:t>
            </a: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solidFill>
                  <a:srgbClr val="3C6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«ИГРУШЕЧНАЯ СТРАНА»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C:\Users\user\Downloads\30-05-2019_08-46-41\IMG_20190530_084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86124"/>
            <a:ext cx="241103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30-05-2019_08-46-41\IMG_20190530_084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86124"/>
            <a:ext cx="241103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30-05-2019_08-46-41\IMG_20190530_084519.jpg"/>
          <p:cNvPicPr>
            <a:picLocks noChangeAspect="1" noChangeArrowheads="1"/>
          </p:cNvPicPr>
          <p:nvPr/>
        </p:nvPicPr>
        <p:blipFill>
          <a:blip r:embed="rId5" cstate="print"/>
          <a:srcRect t="6527" r="11111"/>
          <a:stretch>
            <a:fillRect/>
          </a:stretch>
        </p:blipFill>
        <p:spPr bwMode="auto">
          <a:xfrm>
            <a:off x="5929322" y="3286124"/>
            <a:ext cx="2286016" cy="3205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30-05-2019_08-46-41\IMG_20190530_084523.jpg"/>
          <p:cNvPicPr>
            <a:picLocks noChangeAspect="1" noChangeArrowheads="1"/>
          </p:cNvPicPr>
          <p:nvPr/>
        </p:nvPicPr>
        <p:blipFill>
          <a:blip r:embed="rId6" cstate="print"/>
          <a:srcRect t="17778" b="14074"/>
          <a:stretch>
            <a:fillRect/>
          </a:stretch>
        </p:blipFill>
        <p:spPr bwMode="auto">
          <a:xfrm>
            <a:off x="4714876" y="1357298"/>
            <a:ext cx="3500462" cy="178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28662" y="178592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конкурсов были выбраны путем голосования среди обучающихся в Доме Детского Творчества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365</Words>
  <Application>Microsoft Office PowerPoint</Application>
  <PresentationFormat>Экран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Итоги работы педагога дополнительного образования</vt:lpstr>
      <vt:lpstr> </vt:lpstr>
      <vt:lpstr>Выставка  ОДЕЖДЫ НА КУКОЛ обучающейся объединения «КУКЛЫ» ОРЛОВОЙ АЛЕНЫ</vt:lpstr>
      <vt:lpstr>Выставка ОДЕЖДЫ НА КУКОЛ обучающейся объединения «КУКЛЫ» СОРОКИНОЙ АНАСТАСИИ</vt:lpstr>
      <vt:lpstr>Выставка ОДЕЖДЫ НА КУКОЛ обучающейся объединения «КУКЛЫ» ЗУБОВОЙ ДАРЬИ</vt:lpstr>
      <vt:lpstr>Выставка ОДЕЖДЫ НА КУКОЛ обучающейся объединения «КАРНАВАЛЬНОЕ АТЕЛЬЕ» ГОЛОВАНОВАЙ ДАРЬИ</vt:lpstr>
      <vt:lpstr>Выставка обучающейся объединения «Мягкая игрушка» ОРЛОВОЙ АЛЕНЫ</vt:lpstr>
      <vt:lpstr>Выставка обучающейся объединения «Мягкая игрушка» МАШКАРА  ЕВГЕНИИ</vt:lpstr>
      <vt:lpstr>КОНКУРС «ПАСХАЛЬНАЯ КОМПОЗИЦИЯ, ПРОХОДИВШИЙ В объединениИ  «ИГРУШЕЧНАЯ СТРАНА»</vt:lpstr>
      <vt:lpstr>КОНКУРС «МОЙ НАРЯДНЫЙ МИШКА», ПРОХОДИВШИЙ В обЪединениИ «ИГРУШЕЧНАЯ СТРАНА»</vt:lpstr>
      <vt:lpstr>КОНКУРС НА САМУЮ ОРИГИНАЛЬНУЮ МАТРЕШКУ, ПРОХОДИВШИЙ В обЪединениИ «КУКЛЫ»</vt:lpstr>
      <vt:lpstr>КОНКУРС НА самый оригинальный букет из ткани, ПРОХОДИВШИЙ В обЪединениИ «мягкая игрушка»</vt:lpstr>
      <vt:lpstr>КОНКУРС НА лучший наряд для снегурочки, ПРОХОДИВШИЙ В обЪединениИ «Карнавальное ателье»</vt:lpstr>
      <vt:lpstr>КОНКУРС «танцующие снеговики», ПРОХОДИВШИЙ В обЪединениИ «мягкая игрушка»</vt:lpstr>
      <vt:lpstr>Мастер-класс  по изготовлению игрушки «ежик»</vt:lpstr>
      <vt:lpstr>Мастер-класс  по изготовлению игрушки «птица-веснянка»</vt:lpstr>
      <vt:lpstr>Выставка-конкурс «ВОЛШЕБНЫЕ КРАСКИ ЯСНОЙ ПОЛЯНЫ»</vt:lpstr>
      <vt:lpstr>Подведение итогов, награждение лучших обучающихся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PC1</cp:lastModifiedBy>
  <cp:revision>59</cp:revision>
  <dcterms:created xsi:type="dcterms:W3CDTF">2019-05-30T05:31:01Z</dcterms:created>
  <dcterms:modified xsi:type="dcterms:W3CDTF">2019-06-05T10:41:50Z</dcterms:modified>
</cp:coreProperties>
</file>